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71737-FFEB-D7F0-51B4-459F798B1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99173C-79B7-AB1D-3801-0E0F65D60D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B65E6B-8408-E922-060A-22F912FC3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D0D1B7-5256-BF7B-D787-304D00472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EAD695-DDD7-D241-9805-6B28BEE1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3927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7479EC-87A7-DEA5-57B5-107068FB4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E1E20C-1812-7225-821A-2C97E0186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0E93EB-DD62-3AD5-47EE-6078CDC0E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063B7E-BD81-AEB3-3247-00D124DF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2F93E8-4AD9-6358-EE74-554BD8AE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54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FBB48-5D2D-4D1E-AECD-1FF391FFB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365519-72B7-568A-EF66-9D72D0D66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68CAC7D-50FC-6B50-0D18-592D8AD99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C3403E-C9EC-2C3D-376A-4B896B7F3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8A5D3A-18D7-EB66-ECD0-67D98C216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7405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24C3E-1F0A-9885-0AEE-4BF1CE7A8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C7EC4F-BE6B-8C4F-D718-6D06D8CF4F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9D1A24-56A1-F5BD-09D3-CFD7627DE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48E282-B0BD-C8F5-0F22-1ABDDAD54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9A721C-2220-278E-45A8-29A1A1E1E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69180B-77F5-E59E-CEBF-2D60DD8F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725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89885B-4312-BC26-4BEA-0B999C2FF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84979B-FA1F-5E90-27EB-43B77D223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9DA7232-3727-80BD-D938-893198775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2F1D760-DE12-11C1-DD93-5E652AF7A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541444C-F929-FC21-F8DC-E22194220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07DA56A-1626-AFB6-EAD2-5C0492B6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43B98AF-5309-81CB-D2CA-6D6E52A18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18A52D-F1C8-416E-C20F-93BFA7A4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704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3A7CC-164A-95DE-A961-9785B129D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F07E1E-A3CF-ADA8-55D9-2F16FEB9F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CFFC8B-BE51-099E-BA00-A4E5AFFA6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5119B5F-3F13-416B-12A8-8BB03E92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819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4A211A-6C37-A217-D7AD-22061C041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A015FB1-703C-8FE1-9D2A-2260E8009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E5DFB13-82DE-22C9-0439-F75645431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224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A8414-95C0-15FD-9145-456830990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CF3468-37E2-D74A-EDBD-437B5896D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3A81CFB-6D48-88FD-BBE2-AD92F83DE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70F14E-C531-2FE7-41F8-16F3ADE00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9E35862-B509-4F5D-6797-E984F0E93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599248-B12B-8F89-35F2-944790F92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2030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53949-2CEE-AD83-ED9A-3F83B8CBF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BFE4163-16EA-9FA2-3F4F-B75E1C8552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31E7F5-83FE-E634-2271-7EF6D9AC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9F4585-AF2E-28F3-88BD-087EDEC42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715FC9A-A408-527A-31E8-C60DD40F6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022606-78D4-8E21-5571-AEFF1F2C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2448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D54EC-4136-09D5-D46D-9EE75DB0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95F5995-4F42-B479-C131-4634B7CFF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EB7018-021E-DDFB-31B3-622EB98FF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145860-1285-442B-E0DF-4C8756FB9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A13465-54FB-C602-F239-B4D18E19A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92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4CA565C-FF74-272C-23BC-2B65F0314F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FABE267-BC77-5C3B-9D23-1396DCE3D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A646BA-621F-B018-C9D3-58A25AFE9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8B905F-AD39-F342-1902-1E9E05193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BBF887-B7EF-8DD7-A07B-18BECC4DB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46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BFF3BC-B4C6-BF94-EC9C-8E7D74494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BC05C9-F576-0701-9B6B-3B142503D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23E1E8-EC72-8028-8D33-3E1F99B26B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BD2A83-C4E3-45BA-BB4B-5CDA4AE38716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4BB6BC-2E57-48C5-DB8D-9C9F95789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E94C0B-6038-2B38-AB8F-97292B50AB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3E2249-169D-4633-B045-11E6EBDAF85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38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Alcorta Forging Group - Acicae">
            <a:extLst>
              <a:ext uri="{FF2B5EF4-FFF2-40B4-BE49-F238E27FC236}">
                <a16:creationId xmlns:a16="http://schemas.microsoft.com/office/drawing/2014/main" id="{725A6317-45AC-317E-1340-392FCD306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1397" y="97031"/>
            <a:ext cx="2604370" cy="130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056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Orlando Suárez Cámara</dc:creator>
  <cp:lastModifiedBy>Orlando Suárez Cámara</cp:lastModifiedBy>
  <cp:revision>1</cp:revision>
  <dcterms:created xsi:type="dcterms:W3CDTF">2026-09-28T10:49:37Z</dcterms:created>
  <dcterms:modified xsi:type="dcterms:W3CDTF">2026-09-28T10:49:51Z</dcterms:modified>
</cp:coreProperties>
</file>